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4340E-ECA2-4757-A9C7-E699F85D8790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C49B6-0D5F-4746-97F0-CA5E72A06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C49B6-0D5F-4746-97F0-CA5E72A06FF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9AE75B-EA8F-4A31-BE8F-32645B40625C}" type="datetimeFigureOut">
              <a:rPr lang="en-US" smtClean="0"/>
              <a:pPr/>
              <a:t>3/16/2009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4442F28-8DD4-4D6D-8995-77F8DBD9A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nedlink.org/lesson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 7 Economics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Elementary Social Studies; A Practical Guide</a:t>
            </a:r>
          </a:p>
          <a:p>
            <a:endParaRPr lang="en-US" dirty="0" smtClean="0"/>
          </a:p>
          <a:p>
            <a:r>
              <a:rPr lang="en-US" sz="1600" dirty="0" smtClean="0"/>
              <a:t>Created by, Lee-Anne T. Spalding, M. Ed.</a:t>
            </a:r>
            <a:endParaRPr lang="en-US" sz="1600" dirty="0"/>
          </a:p>
        </p:txBody>
      </p:sp>
      <p:pic>
        <p:nvPicPr>
          <p:cNvPr id="1026" name="Picture 2" descr="C:\Program Files\Microsoft Office\MEDIA\CAGCAT10\j022201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505200"/>
            <a:ext cx="2733372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3" name="cashreg.wav" builtIn="1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Experiences p. 232</a:t>
            </a:r>
          </a:p>
          <a:p>
            <a:pPr lvl="1"/>
            <a:r>
              <a:rPr lang="en-US" dirty="0" smtClean="0"/>
              <a:t>Currency from around the world</a:t>
            </a:r>
          </a:p>
          <a:p>
            <a:r>
              <a:rPr lang="en-US" dirty="0" smtClean="0"/>
              <a:t>Earning Money p. 234</a:t>
            </a:r>
          </a:p>
          <a:p>
            <a:r>
              <a:rPr lang="en-US" dirty="0" smtClean="0"/>
              <a:t>Spending Money p.235</a:t>
            </a:r>
          </a:p>
          <a:p>
            <a:pPr lvl="1"/>
            <a:r>
              <a:rPr lang="en-US" dirty="0" smtClean="0"/>
              <a:t>Watch My Education Lab </a:t>
            </a:r>
            <a:r>
              <a:rPr lang="en-US" smtClean="0"/>
              <a:t>video- Economics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Share Class store idea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banks?  Other examples of economic institutions?</a:t>
            </a:r>
          </a:p>
          <a:p>
            <a:r>
              <a:rPr lang="en-US" dirty="0" smtClean="0"/>
              <a:t>What responses have you heard in your interviews</a:t>
            </a:r>
            <a:r>
              <a:rPr lang="en-US" dirty="0" smtClean="0"/>
              <a:t>?</a:t>
            </a:r>
          </a:p>
          <a:p>
            <a:r>
              <a:rPr lang="en-US" smtClean="0"/>
              <a:t>www.kidsbank.com</a:t>
            </a:r>
            <a:endParaRPr lang="en-US" dirty="0" smtClean="0"/>
          </a:p>
          <a:p>
            <a:r>
              <a:rPr lang="en-US" dirty="0" smtClean="0"/>
              <a:t>Banking Activities:</a:t>
            </a:r>
          </a:p>
          <a:p>
            <a:pPr lvl="1"/>
            <a:r>
              <a:rPr lang="en-US" dirty="0" smtClean="0"/>
              <a:t>Where is a Safe Place?</a:t>
            </a:r>
          </a:p>
          <a:p>
            <a:pPr lvl="1"/>
            <a:r>
              <a:rPr lang="en-US" dirty="0" smtClean="0"/>
              <a:t>Bank Simulation</a:t>
            </a:r>
          </a:p>
          <a:p>
            <a:pPr lvl="1"/>
            <a:r>
              <a:rPr lang="en-US" dirty="0" smtClean="0"/>
              <a:t>Field Trip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Economics Education? Economic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Why is it important to educate students in the area of economics?</a:t>
            </a:r>
          </a:p>
          <a:p>
            <a:r>
              <a:rPr lang="en-US" dirty="0" smtClean="0"/>
              <a:t>Financial literacy (personal finance, financial education, financial planning), consumer literacy)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Economic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SS.K.E.1.1: Describe different kinds of jobs that people do and the tools or equipment used.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SS.K.E.1.2: Recognize that United States currency comes in different forms.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SS.K.E.1.3: Recognize that people work to earn money to buy things they need or want.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SS.K.E.1.4: Identify the difference between basic needs and wants.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Economic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SS.3.E.1.1: Give examples of how scarcity results in trade.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SS.3.E.1.2: List the characteristics of money.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SS.3.E.1.3: Recognize that buyers and sellers interact to exchange goods and services through the use of trade or money.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SS.3.E.1.4: Distinguish between currencies used in the United States, Canada, Mexico, and the Caribbean. </a:t>
            </a:r>
            <a:br>
              <a:rPr lang="en-US" dirty="0" smtClean="0"/>
            </a:br>
            <a:r>
              <a:rPr lang="en-US" dirty="0" smtClean="0"/>
              <a:t> 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Grade Economic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SS.5.E.1.1: Identify how trade promoted economic growth in North America from pre-Columbian times to 1850. </a:t>
            </a:r>
            <a:br>
              <a:rPr lang="en-US" dirty="0" smtClean="0"/>
            </a:br>
            <a:r>
              <a:rPr lang="en-US" dirty="0" smtClean="0"/>
              <a:t> </a:t>
            </a:r>
          </a:p>
          <a:p>
            <a:r>
              <a:rPr lang="en-US" dirty="0" smtClean="0"/>
              <a:t>SS.5.E.1.2: Describe a market economy, and give examples of how the colonial and early American economy exhibited these characteristics.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SS.5.E.1.3: Trace the development of technology and the impact of major inventions on business productivity during the early development of the United States.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SS.5.E.2.1: Recognize the positive and negative effects of voluntary trade among Native Americans, European explorers, and colonists.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Economic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Council on Economic Education</a:t>
            </a:r>
          </a:p>
          <a:p>
            <a:r>
              <a:rPr lang="en-US" dirty="0" smtClean="0"/>
              <a:t>http://www.NCEE.net</a:t>
            </a:r>
          </a:p>
          <a:p>
            <a:r>
              <a:rPr lang="en-US" dirty="0" smtClean="0">
                <a:hlinkClick r:id="rId3"/>
              </a:rPr>
              <a:t>http://www.econedlink.org/lessons</a:t>
            </a:r>
            <a:endParaRPr lang="en-US" dirty="0" smtClean="0"/>
          </a:p>
          <a:p>
            <a:pPr lvl="1"/>
            <a:r>
              <a:rPr lang="en-US" dirty="0" smtClean="0"/>
              <a:t>500 FREE lesson plans; most are tied to quality children’s literature </a:t>
            </a:r>
            <a:r>
              <a:rPr lang="en-US" i="1" dirty="0" smtClean="0"/>
              <a:t>(The Three Little Pigs, Town Mouse Country Mouse, Click, Clack Moo Cows that Type</a:t>
            </a:r>
            <a:r>
              <a:rPr lang="en-US" dirty="0" smtClean="0"/>
              <a:t>) or online stories (provided)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Rationale for Teaching Economics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 Reasoning- </a:t>
            </a:r>
            <a:r>
              <a:rPr lang="en-US" sz="1600" i="1" dirty="0" smtClean="0"/>
              <a:t>(problem solving)</a:t>
            </a:r>
          </a:p>
          <a:p>
            <a:r>
              <a:rPr lang="en-US" sz="2400" i="1" dirty="0" smtClean="0"/>
              <a:t>1.  Identify the question or problem</a:t>
            </a:r>
          </a:p>
          <a:p>
            <a:r>
              <a:rPr lang="en-US" sz="2400" i="1" dirty="0" smtClean="0"/>
              <a:t>2.  List the alternatives</a:t>
            </a:r>
          </a:p>
          <a:p>
            <a:r>
              <a:rPr lang="en-US" sz="2400" i="1" dirty="0" smtClean="0"/>
              <a:t>3.  Identify advantages and disadvantages of each alternative</a:t>
            </a:r>
          </a:p>
          <a:p>
            <a:r>
              <a:rPr lang="en-US" sz="2400" i="1" dirty="0" smtClean="0"/>
              <a:t>4.  Choose the best alternative</a:t>
            </a:r>
          </a:p>
          <a:p>
            <a:r>
              <a:rPr lang="en-US" sz="2400" i="1" dirty="0" smtClean="0"/>
              <a:t>5.  Reevaluate the consequences of the decision</a:t>
            </a:r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i="1" dirty="0" smtClean="0"/>
              <a:t>Sample problem:  Soaring fuel costs </a:t>
            </a:r>
            <a:r>
              <a:rPr lang="en-US" sz="1800" i="1" dirty="0" smtClean="0"/>
              <a:t>(work in cooperative groups to discuss the issue; complete the sheet)</a:t>
            </a:r>
            <a:endParaRPr lang="en-US" sz="24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65176" lvl="1" indent="-265176">
              <a:buSzPct val="80000"/>
              <a:buFont typeface="Wingdings 2"/>
              <a:buChar char=""/>
            </a:pPr>
            <a:r>
              <a:rPr lang="en-US" sz="3200" dirty="0" smtClean="0"/>
              <a:t>Costs and Benefits</a:t>
            </a:r>
            <a:r>
              <a:rPr lang="en-US" dirty="0" smtClean="0"/>
              <a:t>	</a:t>
            </a:r>
          </a:p>
          <a:p>
            <a:pPr marL="502920" lvl="2" indent="-265176">
              <a:buSzPct val="80000"/>
              <a:buFont typeface="Wingdings 2"/>
              <a:buChar char=""/>
            </a:pPr>
            <a:r>
              <a:rPr lang="en-US" dirty="0" smtClean="0"/>
              <a:t>Example:  pets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200" dirty="0" smtClean="0"/>
              <a:t>Production and Exchange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Example:  food items; pancakes </a:t>
            </a:r>
          </a:p>
          <a:p>
            <a:pPr lvl="1"/>
            <a:r>
              <a:rPr lang="en-US" dirty="0" smtClean="0"/>
              <a:t>Pancakes, Pancakes! By Eric Carle</a:t>
            </a:r>
          </a:p>
          <a:p>
            <a:pPr lvl="1"/>
            <a:r>
              <a:rPr lang="en-US" dirty="0" smtClean="0"/>
              <a:t>Create a sequence chart; ask critical thinking questions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Advertisement Activities </a:t>
            </a:r>
            <a:r>
              <a:rPr lang="en-US" sz="2200" dirty="0" smtClean="0"/>
              <a:t>p. 230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YOUTUBE clip </a:t>
            </a:r>
            <a:r>
              <a:rPr lang="en-US" dirty="0" err="1" smtClean="0"/>
              <a:t>ie</a:t>
            </a:r>
            <a:r>
              <a:rPr lang="en-US" dirty="0" smtClean="0"/>
              <a:t>. Ads from the Super Bowl</a:t>
            </a:r>
          </a:p>
          <a:p>
            <a:r>
              <a:rPr lang="en-US" dirty="0" smtClean="0"/>
              <a:t>Businesses advertise their goods and services</a:t>
            </a:r>
          </a:p>
          <a:p>
            <a:r>
              <a:rPr lang="en-US" dirty="0" smtClean="0"/>
              <a:t>Students must distinguish between F and O</a:t>
            </a:r>
          </a:p>
          <a:p>
            <a:r>
              <a:rPr lang="en-US" dirty="0" smtClean="0"/>
              <a:t>Complete Advertising ID Activity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78</TotalTime>
  <Words>341</Words>
  <Application>Microsoft Office PowerPoint</Application>
  <PresentationFormat>On-screen Show (4:3)</PresentationFormat>
  <Paragraphs>79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Aspect</vt:lpstr>
      <vt:lpstr>Ch. 7 Economics</vt:lpstr>
      <vt:lpstr>Why Economics Education? Economic Vocabulary</vt:lpstr>
      <vt:lpstr>K Economic Standards</vt:lpstr>
      <vt:lpstr>3rd Grade Economic Standards</vt:lpstr>
      <vt:lpstr>5th Grade Economic Standards</vt:lpstr>
      <vt:lpstr>National Economic Standards</vt:lpstr>
      <vt:lpstr>Rationale for Teaching Economics</vt:lpstr>
      <vt:lpstr>Strategies for Teaching</vt:lpstr>
      <vt:lpstr>Advertisement Activities p. 230</vt:lpstr>
      <vt:lpstr>Money</vt:lpstr>
      <vt:lpstr>Banking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7 Economics</dc:title>
  <dc:creator>Lee-Anne</dc:creator>
  <cp:lastModifiedBy>testuser</cp:lastModifiedBy>
  <cp:revision>10</cp:revision>
  <dcterms:created xsi:type="dcterms:W3CDTF">2009-03-06T21:07:13Z</dcterms:created>
  <dcterms:modified xsi:type="dcterms:W3CDTF">2009-03-16T21:34:37Z</dcterms:modified>
</cp:coreProperties>
</file>